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3" r:id="rId4"/>
    <p:sldId id="258" r:id="rId5"/>
    <p:sldId id="263" r:id="rId6"/>
    <p:sldId id="264" r:id="rId7"/>
    <p:sldId id="268" r:id="rId8"/>
    <p:sldId id="265" r:id="rId9"/>
    <p:sldId id="266" r:id="rId10"/>
    <p:sldId id="261" r:id="rId11"/>
    <p:sldId id="262" r:id="rId12"/>
    <p:sldId id="267" r:id="rId13"/>
    <p:sldId id="269" r:id="rId14"/>
    <p:sldId id="270" r:id="rId15"/>
    <p:sldId id="26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193BB2-F336-4FE1-919E-27838E42E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Anatomía de la voz.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4BD78D-970A-4BA3-AAC6-64EA12ABD0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Clase #1</a:t>
            </a:r>
          </a:p>
        </p:txBody>
      </p:sp>
    </p:spTree>
    <p:extLst>
      <p:ext uri="{BB962C8B-B14F-4D97-AF65-F5344CB8AC3E}">
        <p14:creationId xmlns:p14="http://schemas.microsoft.com/office/powerpoint/2010/main" val="219019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8779A2-D21D-44FD-95AD-2C7DC927E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Órganos de fonación: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7422CDAC-B0A3-4BA2-9EEF-40DFBCAAED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2738" y="1864269"/>
            <a:ext cx="6106523" cy="42643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7117041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8779A2-D21D-44FD-95AD-2C7DC927E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Órganos de fonación: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7422CDAC-B0A3-4BA2-9EEF-40DFBCAAED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0817" y="1904787"/>
            <a:ext cx="5870366" cy="4575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4515428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954072-3716-4FCF-B8D2-5C131CCA0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Órganos de fonación: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E2A719-E5DB-40D4-BC32-E0CE2F592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4400" dirty="0"/>
              <a:t>La laringe contiene los pliegues vocales denominados comúnmente cuerdas vocales.</a:t>
            </a:r>
          </a:p>
          <a:p>
            <a:r>
              <a:rPr lang="es-ES" sz="4400" dirty="0"/>
              <a:t>Por un efecto hormonal la laringe crece en longitud y diámetro, con lo cual los pliegues vocales (cuerdas vocales) crecen en longitud. Durante este proceso se produce la muda vocal. </a:t>
            </a:r>
          </a:p>
        </p:txBody>
      </p:sp>
    </p:spTree>
    <p:extLst>
      <p:ext uri="{BB962C8B-B14F-4D97-AF65-F5344CB8AC3E}">
        <p14:creationId xmlns:p14="http://schemas.microsoft.com/office/powerpoint/2010/main" val="2828316548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9CF923-EC19-43CD-8F8B-BEF49DD99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Órganos de fonación: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25C878D-7001-4BD5-8208-2F0741DC29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 fontScale="92500" lnSpcReduction="10000"/>
          </a:bodyPr>
          <a:lstStyle/>
          <a:p>
            <a:r>
              <a:rPr lang="es-ES" sz="4000" dirty="0"/>
              <a:t>En el chico los pliegues vocales crecen entre 4 y 11 </a:t>
            </a:r>
            <a:r>
              <a:rPr lang="es-ES" sz="4000" dirty="0" err="1"/>
              <a:t>mm.</a:t>
            </a:r>
            <a:r>
              <a:rPr lang="es-ES" sz="4000" dirty="0"/>
              <a:t> y en la chica entre 1,5 y 4 </a:t>
            </a:r>
            <a:r>
              <a:rPr lang="es-ES" sz="4000" dirty="0" err="1"/>
              <a:t>mm.</a:t>
            </a:r>
            <a:r>
              <a:rPr lang="es-ES" sz="4000" dirty="0"/>
              <a:t>, por ello, el cambio de la voz en el sexo masculino será mucho más evidente. Antes de la pubertad los pliegues vocales del chico y de la chica tiene una longitud similar, mientras que después de la pubertad los pliegues vocales del hombre tienen casi el doble de longitud, por término medio, que los de la mujer. </a:t>
            </a:r>
          </a:p>
        </p:txBody>
      </p:sp>
    </p:spTree>
    <p:extLst>
      <p:ext uri="{BB962C8B-B14F-4D97-AF65-F5344CB8AC3E}">
        <p14:creationId xmlns:p14="http://schemas.microsoft.com/office/powerpoint/2010/main" val="2271961519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C7B772-2116-4CCA-A165-1BC592908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Órganos de fonación: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FD29CA-E341-408D-8ABF-AD870C9CF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800" dirty="0"/>
              <a:t>Durante la pubertad, la voz femenina desciende alrededor de 2,5 semitonos y la voz masculina alrededor de una octava.</a:t>
            </a:r>
          </a:p>
        </p:txBody>
      </p:sp>
    </p:spTree>
    <p:extLst>
      <p:ext uri="{BB962C8B-B14F-4D97-AF65-F5344CB8AC3E}">
        <p14:creationId xmlns:p14="http://schemas.microsoft.com/office/powerpoint/2010/main" val="3662521971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AB14B1-F044-4A93-B5ED-E0711AA31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Órganos de articulación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C4792864-1907-4E5F-9254-28D9E59174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3908" y="1848120"/>
            <a:ext cx="6804183" cy="43794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2728508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EE7A8B-6B4E-4DAE-86D0-00678E53F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Órganos de articulación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CCD760F-0767-43CD-B838-EAEE60C46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4400" dirty="0"/>
              <a:t>Todas las cavidades situadas por encima de los pliegues vocales (cuerdas vocales) actúan, o pueden actuar, como cajas de resonancia de la voz. Se habla de resonadores o cavidades supraglóticas. Distinguimos la boca, la faringe y las fosas nasales.</a:t>
            </a:r>
          </a:p>
        </p:txBody>
      </p:sp>
    </p:spTree>
    <p:extLst>
      <p:ext uri="{BB962C8B-B14F-4D97-AF65-F5344CB8AC3E}">
        <p14:creationId xmlns:p14="http://schemas.microsoft.com/office/powerpoint/2010/main" val="3334492268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20E565-8336-4439-8696-39DDFAAE1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Aparato fonador: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231ADD-9EA2-4ABD-8270-4C3572472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3400" dirty="0"/>
              <a:t>Es un conjunto de órganos que intervienen en la articulación del lenguaje. Cuando hablamos de fonación hacemos referencia a la voz hablada y cantada ya que ambas utilizan los mismos mecanismos para producirse pero debido a sus características especiales la voz cantada debe usar los elementos del aparato fonador de modo más controlado. Este se compone por tres grupos de órganos:</a:t>
            </a:r>
          </a:p>
        </p:txBody>
      </p:sp>
    </p:spTree>
    <p:extLst>
      <p:ext uri="{BB962C8B-B14F-4D97-AF65-F5344CB8AC3E}">
        <p14:creationId xmlns:p14="http://schemas.microsoft.com/office/powerpoint/2010/main" val="332240679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D2407A-2E2B-445B-AFF4-6EC7A0B48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Aparato fonador: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D2E259B-9A56-4E5D-837C-54FF83F39E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326" y="2391799"/>
            <a:ext cx="6007564" cy="3666686"/>
          </a:xfr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244DB10-AEEE-4184-A552-4C13780803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0633" y="1737359"/>
            <a:ext cx="5484041" cy="4886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30689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8779A2-D21D-44FD-95AD-2C7DC927E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Órganos de respiración: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7422CDAC-B0A3-4BA2-9EEF-40DFBCAAED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2738" y="1814634"/>
            <a:ext cx="6106523" cy="4878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8821352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FE23F8-91B6-4F8D-A818-09E2D6C34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Órganos de respiración: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A224A0-8F81-4D38-B48A-7BC6EC5A2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4000" dirty="0"/>
              <a:t>Clásicamente se describen tres tipos básicos de respiración: </a:t>
            </a:r>
          </a:p>
          <a:p>
            <a:r>
              <a:rPr lang="es-ES" sz="4000" dirty="0"/>
              <a:t>1- Diafragmática </a:t>
            </a:r>
          </a:p>
          <a:p>
            <a:r>
              <a:rPr lang="es-ES" sz="4000" dirty="0"/>
              <a:t>2- Clavicular</a:t>
            </a:r>
          </a:p>
          <a:p>
            <a:r>
              <a:rPr lang="es-ES" sz="4000" dirty="0"/>
              <a:t>3- Intercostal</a:t>
            </a:r>
          </a:p>
        </p:txBody>
      </p:sp>
    </p:spTree>
    <p:extLst>
      <p:ext uri="{BB962C8B-B14F-4D97-AF65-F5344CB8AC3E}">
        <p14:creationId xmlns:p14="http://schemas.microsoft.com/office/powerpoint/2010/main" val="3422145637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FD2138-1D08-44CD-AF33-39BA05D1F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Órganos de respiración: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444D81-FD30-442F-846A-8E92503D9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429312" cy="4023360"/>
          </a:xfrm>
        </p:spPr>
        <p:txBody>
          <a:bodyPr>
            <a:noAutofit/>
          </a:bodyPr>
          <a:lstStyle/>
          <a:p>
            <a:r>
              <a:rPr lang="es-ES" sz="4400" dirty="0">
                <a:solidFill>
                  <a:srgbClr val="FF0000"/>
                </a:solidFill>
              </a:rPr>
              <a:t>La respiración diafragmática </a:t>
            </a:r>
            <a:r>
              <a:rPr lang="es-ES" sz="4400" dirty="0"/>
              <a:t>es la que </a:t>
            </a:r>
            <a:r>
              <a:rPr lang="es-ES" sz="4400" dirty="0">
                <a:solidFill>
                  <a:schemeClr val="tx1"/>
                </a:solidFill>
              </a:rPr>
              <a:t>se produce </a:t>
            </a:r>
            <a:r>
              <a:rPr lang="es-ES" sz="4400" dirty="0"/>
              <a:t>en la parte más baja del tórax y en la más alta del abdomen, que es la zona donde radica el mayor control voluntario de la respiración. </a:t>
            </a:r>
            <a:r>
              <a:rPr lang="es-ES" sz="4400" dirty="0">
                <a:solidFill>
                  <a:srgbClr val="FF0000"/>
                </a:solidFill>
              </a:rPr>
              <a:t>Es la más óptima para </a:t>
            </a:r>
            <a:r>
              <a:rPr lang="es-ES" sz="4400" dirty="0"/>
              <a:t>la fonación, principalmente en </a:t>
            </a:r>
            <a:r>
              <a:rPr lang="es-ES" sz="4400" dirty="0">
                <a:solidFill>
                  <a:srgbClr val="FF0000"/>
                </a:solidFill>
              </a:rPr>
              <a:t>el canto</a:t>
            </a:r>
            <a:r>
              <a:rPr lang="es-ES" sz="4400" dirty="0"/>
              <a:t>, ya que no provoca tensiones musculares. </a:t>
            </a:r>
          </a:p>
        </p:txBody>
      </p:sp>
    </p:spTree>
    <p:extLst>
      <p:ext uri="{BB962C8B-B14F-4D97-AF65-F5344CB8AC3E}">
        <p14:creationId xmlns:p14="http://schemas.microsoft.com/office/powerpoint/2010/main" val="4048446602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FDFE2D-4FD5-4B60-9405-01C533402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Órganos de respiración: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460B0289-7406-49CE-A511-5313D31B1F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3825" y="1802716"/>
            <a:ext cx="5984350" cy="47686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7180714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899CAD-0E87-494A-9D35-965D7A591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Órganos de respiración: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707412-75C0-4FF8-8E38-283832889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400" dirty="0"/>
              <a:t>La respiración clavicular (torácica superior) y la intercostal (torácica media) utilizan músculos del cuello y del tórax que al contraerse crean tensiones que dificultan la fonación y no serán, por ello, óptimas en el canto.</a:t>
            </a:r>
          </a:p>
        </p:txBody>
      </p:sp>
    </p:spTree>
    <p:extLst>
      <p:ext uri="{BB962C8B-B14F-4D97-AF65-F5344CB8AC3E}">
        <p14:creationId xmlns:p14="http://schemas.microsoft.com/office/powerpoint/2010/main" val="239440482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05BC55-3C59-40AE-8A69-E99222959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Órganos de respiración: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1586DA-231C-4A8F-985E-5E314F6BB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400" dirty="0"/>
              <a:t>Un buen control de la espiración será mucho más importante que un aumento de la capacidad inspiratoria. Una inspiración demasiado amplia dificultará la fonación.</a:t>
            </a:r>
          </a:p>
        </p:txBody>
      </p:sp>
    </p:spTree>
    <p:extLst>
      <p:ext uri="{BB962C8B-B14F-4D97-AF65-F5344CB8AC3E}">
        <p14:creationId xmlns:p14="http://schemas.microsoft.com/office/powerpoint/2010/main" val="1485920276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Retrospecció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300</TotalTime>
  <Words>468</Words>
  <Application>Microsoft Office PowerPoint</Application>
  <PresentationFormat>Panorámica</PresentationFormat>
  <Paragraphs>30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Calibri</vt:lpstr>
      <vt:lpstr>Calibri Light</vt:lpstr>
      <vt:lpstr>Retrospección</vt:lpstr>
      <vt:lpstr>Anatomía de la voz.</vt:lpstr>
      <vt:lpstr>Aparato fonador:</vt:lpstr>
      <vt:lpstr>Aparato fonador:</vt:lpstr>
      <vt:lpstr>Órganos de respiración:</vt:lpstr>
      <vt:lpstr>Órganos de respiración:</vt:lpstr>
      <vt:lpstr>Órganos de respiración:</vt:lpstr>
      <vt:lpstr>Órganos de respiración:</vt:lpstr>
      <vt:lpstr>Órganos de respiración:</vt:lpstr>
      <vt:lpstr>Órganos de respiración:</vt:lpstr>
      <vt:lpstr>Órganos de fonación:</vt:lpstr>
      <vt:lpstr>Órganos de fonación:</vt:lpstr>
      <vt:lpstr>Órganos de fonación:</vt:lpstr>
      <vt:lpstr>Órganos de fonación:</vt:lpstr>
      <vt:lpstr>Órganos de fonación:</vt:lpstr>
      <vt:lpstr>Órganos de articulación</vt:lpstr>
      <vt:lpstr>Órganos de articulación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Anatomía de la voz.</dc:title>
  <dc:creator>Elier Padilla Gómez</dc:creator>
  <cp:lastModifiedBy>Elier Padilla Gómez</cp:lastModifiedBy>
  <cp:revision>12</cp:revision>
  <dcterms:created xsi:type="dcterms:W3CDTF">2019-09-26T16:09:12Z</dcterms:created>
  <dcterms:modified xsi:type="dcterms:W3CDTF">2019-09-27T21:56:56Z</dcterms:modified>
</cp:coreProperties>
</file>